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  <a:srgbClr val="FF0000"/>
    <a:srgbClr val="CECECE"/>
    <a:srgbClr val="F7F7F7"/>
    <a:srgbClr val="F3F3F3"/>
    <a:srgbClr val="E6E6E6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032" autoAdjust="0"/>
  </p:normalViewPr>
  <p:slideViewPr>
    <p:cSldViewPr>
      <p:cViewPr varScale="1">
        <p:scale>
          <a:sx n="56" d="100"/>
          <a:sy n="56" d="100"/>
        </p:scale>
        <p:origin x="16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056"/>
    </p:cViewPr>
  </p:sorterViewPr>
  <p:notesViewPr>
    <p:cSldViewPr>
      <p:cViewPr varScale="1">
        <p:scale>
          <a:sx n="116" d="100"/>
          <a:sy n="116" d="100"/>
        </p:scale>
        <p:origin x="-1464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6D74DC-80FB-B442-8FE4-B84BEA745E3F}" type="datetime1">
              <a:rPr lang="en-US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C5A759-2B41-7D42-AC8D-FBE298043B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2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62B49B-C8F4-604C-B177-B77C44DF4E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42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9730E11-8A82-B541-98A3-3D5F1E021ADA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88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1B79E1-536E-2148-B32C-B264419A1F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E6A9C-6F7A-E645-A158-C28D8C615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93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93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E1CD3-99A0-074C-8B2F-249AAED552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3EEB80-3B01-2247-A392-D2CA1A2234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7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61617-E5BB-0A43-8E5F-B46228CCEC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13D9FA-09FB-2A4E-882D-D91FDA6DFC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1D1E0-F53C-2241-97C7-B435E6026A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B531C-3ED8-BF43-984F-204380EDE1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0036D9-6F1D-754F-AAE8-9DCDF8060D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8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523CF8-925E-1E4D-B035-AAF53A08F1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3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B2EEF-2BEC-F549-A953-6C68987EDF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762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5B49028-4CFC-1E43-BFF1-076B821A8B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rgbClr val="6C6C6C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Kendrick Kay, </a:t>
            </a:r>
            <a:r>
              <a:rPr lang="en-US"/>
              <a:t>Washington Univ. in St. Louis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9144000" cy="52578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Statistics and Data Analysis in MATLAB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Lecture 7: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Kendrick Kay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Washington University in St. Louis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April 11, 2014</a:t>
            </a:r>
            <a:endParaRPr lang="en-US" sz="2000" b="0" i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346325"/>
            <a:ext cx="36576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16002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>
                <a:solidFill>
                  <a:srgbClr val="800000"/>
                </a:solidFill>
                <a:latin typeface="Helvetica" charset="0"/>
                <a:cs typeface="Helvetica" charset="0"/>
              </a:rPr>
              <a:t>Linear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27189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1427"/>
            <a:ext cx="769855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B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876300"/>
            <a:ext cx="8915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4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istic01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6" name="Picture 5" descr="logistic0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7" name="Picture 6" descr="logistic0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8" name="Picture 7" descr="logistic04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  <p:pic>
        <p:nvPicPr>
          <p:cNvPr id="9" name="Picture 8" descr="logistic05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0" y="921684"/>
            <a:ext cx="5393817" cy="49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0" y="1077913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>
                <a:solidFill>
                  <a:srgbClr val="800000"/>
                </a:solidFill>
                <a:latin typeface="Helvetica" charset="0"/>
                <a:cs typeface="Helvetica" charset="0"/>
              </a:rPr>
              <a:t>Logistic regression</a:t>
            </a:r>
          </a:p>
        </p:txBody>
      </p:sp>
      <p:pic>
        <p:nvPicPr>
          <p:cNvPr id="5" name="Picture 4" descr="eq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  <p:pic>
        <p:nvPicPr>
          <p:cNvPr id="6" name="Picture 5" descr="eq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  <p:pic>
        <p:nvPicPr>
          <p:cNvPr id="7" name="Picture 6" descr="eq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2056676"/>
            <a:ext cx="8312727" cy="37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D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D1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D1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D15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7" y="186722"/>
            <a:ext cx="8411471" cy="63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0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TheWindingSheet:Applications:Microsoft Office 2004:Templates:Presentations:Designs:Blank Presentation</Template>
  <TotalTime>36727</TotalTime>
  <Words>12</Words>
  <Application>Microsoft Office PowerPoint</Application>
  <PresentationFormat>On-screen Show (4:3)</PresentationFormat>
  <Paragraphs>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Helvetica</vt:lpstr>
      <vt:lpstr>Blank Presentation</vt:lpstr>
      <vt:lpstr>Statistics and Data Analysis in MATLAB  Lecture 7: Classification  Kendrick Kay Washington University in St. Louis April 11,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Kendrick Kay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shape representation in human visual cortex using fMRI</dc:title>
  <dc:creator>Kendrick Kay</dc:creator>
  <cp:lastModifiedBy>RHRK</cp:lastModifiedBy>
  <cp:revision>521</cp:revision>
  <cp:lastPrinted>2012-03-30T06:05:48Z</cp:lastPrinted>
  <dcterms:created xsi:type="dcterms:W3CDTF">2011-03-02T07:08:13Z</dcterms:created>
  <dcterms:modified xsi:type="dcterms:W3CDTF">2015-02-20T20:03:01Z</dcterms:modified>
</cp:coreProperties>
</file>